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710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42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1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4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7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5/16/2021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4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9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89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5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5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3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5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14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2FF298-0B42-4F1B-A563-D797041B54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9121"/>
          <a:stretch/>
        </p:blipFill>
        <p:spPr>
          <a:xfrm>
            <a:off x="6096000" y="189194"/>
            <a:ext cx="5847877" cy="6479612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3" name="Freeform: Shape 20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2FAC03-689C-4EBF-BA1F-E0D76F8DC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11" y="-505327"/>
            <a:ext cx="6410632" cy="7395410"/>
          </a:xfrm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3600" dirty="0"/>
              <a:t>Lehigh District Picnic</a:t>
            </a:r>
            <a:br>
              <a:rPr lang="en-US" sz="4400" dirty="0"/>
            </a:br>
            <a:r>
              <a:rPr lang="en-US" sz="2700" dirty="0"/>
              <a:t>Thursday, June 10, 2021 </a:t>
            </a:r>
            <a:br>
              <a:rPr lang="en-US" sz="2700" dirty="0"/>
            </a:br>
            <a:r>
              <a:rPr lang="en-US" sz="2700" dirty="0"/>
              <a:t>Where: </a:t>
            </a:r>
            <a:r>
              <a:rPr lang="en-US" sz="2700" b="0" dirty="0"/>
              <a:t>Rotary </a:t>
            </a:r>
            <a:r>
              <a:rPr lang="en-US" sz="2700" b="0"/>
              <a:t>Pavilion, </a:t>
            </a:r>
            <a:r>
              <a:rPr lang="en-US" sz="27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Emmaus 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Community Park</a:t>
            </a:r>
            <a:br>
              <a:rPr lang="en-US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i-FI" sz="2700" b="1" i="0" dirty="0">
                <a:solidFill>
                  <a:srgbClr val="606060"/>
                </a:solidFill>
                <a:effectLst/>
                <a:latin typeface="Open Sans" panose="020B0606030504020204" pitchFamily="34" charset="0"/>
              </a:rPr>
              <a:t>1356 Shimerville Rd, Emmaus. PA</a:t>
            </a:r>
            <a:br>
              <a:rPr lang="en-US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27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6:30 -8:30 P.M.</a:t>
            </a:r>
            <a:br>
              <a:rPr lang="en-US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sz="2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Hamburgers and Hotdogs to be provided.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 registered volunteers are encouraged to attend.  This is a chance to get to know your fellow District volunteers, to exchange information</a:t>
            </a:r>
            <a:r>
              <a:rPr lang="en-US" sz="2000" b="0" dirty="0">
                <a:solidFill>
                  <a:srgbClr val="000000"/>
                </a:solidFill>
                <a:latin typeface="Arial" panose="020B0604020202020204" pitchFamily="34" charset="0"/>
              </a:rPr>
              <a:t> and to swap scouting stories.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30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Members of a Troop or Crew please bring a side dish and members of a Pack please bring a dessert.</a:t>
            </a:r>
            <a:br>
              <a:rPr lang="en-US" sz="130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br>
              <a:rPr lang="en-US" sz="130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lang="en-US" sz="1300" b="0" dirty="0">
                <a:solidFill>
                  <a:srgbClr val="000000"/>
                </a:solidFill>
                <a:latin typeface="Arial" panose="020B0604020202020204" pitchFamily="34" charset="0"/>
              </a:rPr>
              <a:t>There will be a pavilion there but bring along a chair to insure social distancing.  Masks are required for everyone attending this event.</a:t>
            </a:r>
            <a:br>
              <a:rPr lang="en-US" sz="1300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US" sz="1300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01561852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Meiryo</vt:lpstr>
      <vt:lpstr>Arial</vt:lpstr>
      <vt:lpstr>Corbel</vt:lpstr>
      <vt:lpstr>Open Sans</vt:lpstr>
      <vt:lpstr>SketchLinesVTI</vt:lpstr>
      <vt:lpstr>    Lehigh District Picnic Thursday, June 10, 2021  Where: Rotary Pavilion, Emmaus Community Park 1356 Shimerville Rd, Emmaus. PA Time: 6:30 -8:30 P.M.  Hamburgers and Hotdogs to be provided.  All registered volunteers are encouraged to attend.  This is a chance to get to know your fellow District volunteers, to exchange information and to swap scouting stories.  Members of a Troop or Crew please bring a side dish and members of a Pack please bring a dessert.  There will be a pavilion there but bring along a chair to insure social distancing.  Masks are required for everyone attending this event.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Lehigh District Picnic Thursday, June 10, 2021,  Emmaus Park</dc:title>
  <dc:creator>Irwin Lebo</dc:creator>
  <cp:lastModifiedBy>Irwin Lebo</cp:lastModifiedBy>
  <cp:revision>11</cp:revision>
  <cp:lastPrinted>2021-05-12T16:54:08Z</cp:lastPrinted>
  <dcterms:created xsi:type="dcterms:W3CDTF">2021-05-12T12:39:00Z</dcterms:created>
  <dcterms:modified xsi:type="dcterms:W3CDTF">2021-05-17T00:15:18Z</dcterms:modified>
</cp:coreProperties>
</file>